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944" autoAdjust="0"/>
    <p:restoredTop sz="94661" autoAdjust="0"/>
  </p:normalViewPr>
  <p:slideViewPr>
    <p:cSldViewPr snapToGrid="0" snapToObjects="1" showGuides="1">
      <p:cViewPr varScale="1">
        <p:scale>
          <a:sx n="147" d="100"/>
          <a:sy n="147" d="100"/>
        </p:scale>
        <p:origin x="-12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62AE4-3C37-8147-8094-506426F3B561}" type="datetimeFigureOut">
              <a:rPr kumimoji="1" lang="ja-JP" altLang="en-US" smtClean="0"/>
              <a:t>13/06/21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D381-735A-7E44-9744-950600C52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248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62AE4-3C37-8147-8094-506426F3B561}" type="datetimeFigureOut">
              <a:rPr kumimoji="1" lang="ja-JP" altLang="en-US" smtClean="0"/>
              <a:t>13/06/21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D381-735A-7E44-9744-950600C52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588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62AE4-3C37-8147-8094-506426F3B561}" type="datetimeFigureOut">
              <a:rPr kumimoji="1" lang="ja-JP" altLang="en-US" smtClean="0"/>
              <a:t>13/06/21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D381-735A-7E44-9744-950600C52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3076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62AE4-3C37-8147-8094-506426F3B561}" type="datetimeFigureOut">
              <a:rPr kumimoji="1" lang="ja-JP" altLang="en-US" smtClean="0"/>
              <a:t>13/06/21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D381-735A-7E44-9744-950600C52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5288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62AE4-3C37-8147-8094-506426F3B561}" type="datetimeFigureOut">
              <a:rPr kumimoji="1" lang="ja-JP" altLang="en-US" smtClean="0"/>
              <a:t>13/06/21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D381-735A-7E44-9744-950600C52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2071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62AE4-3C37-8147-8094-506426F3B561}" type="datetimeFigureOut">
              <a:rPr kumimoji="1" lang="ja-JP" altLang="en-US" smtClean="0"/>
              <a:t>13/06/21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D381-735A-7E44-9744-950600C52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02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62AE4-3C37-8147-8094-506426F3B561}" type="datetimeFigureOut">
              <a:rPr kumimoji="1" lang="ja-JP" altLang="en-US" smtClean="0"/>
              <a:t>13/06/21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D381-735A-7E44-9744-950600C52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983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62AE4-3C37-8147-8094-506426F3B561}" type="datetimeFigureOut">
              <a:rPr kumimoji="1" lang="ja-JP" altLang="en-US" smtClean="0"/>
              <a:t>13/06/21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D381-735A-7E44-9744-950600C52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436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62AE4-3C37-8147-8094-506426F3B561}" type="datetimeFigureOut">
              <a:rPr kumimoji="1" lang="ja-JP" altLang="en-US" smtClean="0"/>
              <a:t>13/06/21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D381-735A-7E44-9744-950600C52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6443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62AE4-3C37-8147-8094-506426F3B561}" type="datetimeFigureOut">
              <a:rPr kumimoji="1" lang="ja-JP" altLang="en-US" smtClean="0"/>
              <a:t>13/06/21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D381-735A-7E44-9744-950600C52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807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62AE4-3C37-8147-8094-506426F3B561}" type="datetimeFigureOut">
              <a:rPr kumimoji="1" lang="ja-JP" altLang="en-US" smtClean="0"/>
              <a:t>13/06/21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FD381-735A-7E44-9744-950600C52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468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62AE4-3C37-8147-8094-506426F3B561}" type="datetimeFigureOut">
              <a:rPr kumimoji="1" lang="ja-JP" altLang="en-US" smtClean="0"/>
              <a:t>13/06/21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FD381-735A-7E44-9744-950600C52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121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3400"/>
            <a:ext cx="9144000" cy="5769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0366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0</Words>
  <Application>Microsoft Macintosh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Kakinuma Ryutaro</dc:creator>
  <cp:lastModifiedBy>Kakinuma Ryutaro</cp:lastModifiedBy>
  <cp:revision>4</cp:revision>
  <dcterms:created xsi:type="dcterms:W3CDTF">2012-07-13T08:59:36Z</dcterms:created>
  <dcterms:modified xsi:type="dcterms:W3CDTF">2013-06-21T05:12:38Z</dcterms:modified>
</cp:coreProperties>
</file>